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jpeg" ContentType="image/jpeg"/>
  <Default Extension="xml" ContentType="application/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docProps/core.xml" ContentType="application/vnd.openxmlformats-package.core-properties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s/slide3.xml" ContentType="application/vnd.openxmlformats-officedocument.presentationml.slide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Default Extension="gif" ContentType="image/gi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61" r:id="rId3"/>
    <p:sldId id="262" r:id="rId4"/>
    <p:sldId id="263" r:id="rId5"/>
    <p:sldId id="257" r:id="rId6"/>
    <p:sldId id="260" r:id="rId7"/>
    <p:sldId id="264" r:id="rId8"/>
    <p:sldId id="258" r:id="rId9"/>
    <p:sldId id="265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-6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10F3-A352-2F4B-BC71-7F25137AAA2F}" type="datetimeFigureOut">
              <a:rPr lang="en-US" smtClean="0"/>
              <a:pPr/>
              <a:t>8/17/16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24C9-AC9A-B843-99AA-DA59FF61E0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05119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10F3-A352-2F4B-BC71-7F25137AAA2F}" type="datetimeFigureOut">
              <a:rPr lang="en-US" smtClean="0"/>
              <a:pPr/>
              <a:t>8/17/16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24C9-AC9A-B843-99AA-DA59FF61E0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91650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10F3-A352-2F4B-BC71-7F25137AAA2F}" type="datetimeFigureOut">
              <a:rPr lang="en-US" smtClean="0"/>
              <a:pPr/>
              <a:t>8/17/16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24C9-AC9A-B843-99AA-DA59FF61E0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36940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10F3-A352-2F4B-BC71-7F25137AAA2F}" type="datetimeFigureOut">
              <a:rPr lang="en-US" smtClean="0"/>
              <a:pPr/>
              <a:t>8/17/16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24C9-AC9A-B843-99AA-DA59FF61E0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9862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10F3-A352-2F4B-BC71-7F25137AAA2F}" type="datetimeFigureOut">
              <a:rPr lang="en-US" smtClean="0"/>
              <a:pPr/>
              <a:t>8/17/16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24C9-AC9A-B843-99AA-DA59FF61E0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41441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10F3-A352-2F4B-BC71-7F25137AAA2F}" type="datetimeFigureOut">
              <a:rPr lang="en-US" smtClean="0"/>
              <a:pPr/>
              <a:t>8/17/16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24C9-AC9A-B843-99AA-DA59FF61E0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87458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10F3-A352-2F4B-BC71-7F25137AAA2F}" type="datetimeFigureOut">
              <a:rPr lang="en-US" smtClean="0"/>
              <a:pPr/>
              <a:t>8/17/16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24C9-AC9A-B843-99AA-DA59FF61E0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28688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10F3-A352-2F4B-BC71-7F25137AAA2F}" type="datetimeFigureOut">
              <a:rPr lang="en-US" smtClean="0"/>
              <a:pPr/>
              <a:t>8/17/16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24C9-AC9A-B843-99AA-DA59FF61E0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68125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10F3-A352-2F4B-BC71-7F25137AAA2F}" type="datetimeFigureOut">
              <a:rPr lang="en-US" smtClean="0"/>
              <a:pPr/>
              <a:t>8/17/16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24C9-AC9A-B843-99AA-DA59FF61E0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20547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10F3-A352-2F4B-BC71-7F25137AAA2F}" type="datetimeFigureOut">
              <a:rPr lang="en-US" smtClean="0"/>
              <a:pPr/>
              <a:t>8/17/16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24C9-AC9A-B843-99AA-DA59FF61E0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16881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10F3-A352-2F4B-BC71-7F25137AAA2F}" type="datetimeFigureOut">
              <a:rPr lang="en-US" smtClean="0"/>
              <a:pPr/>
              <a:t>8/17/16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24C9-AC9A-B843-99AA-DA59FF61E0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88233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310F3-A352-2F4B-BC71-7F25137AAA2F}" type="datetimeFigureOut">
              <a:rPr lang="en-US" smtClean="0"/>
              <a:pPr/>
              <a:t>8/17/16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B24C9-AC9A-B843-99AA-DA59FF61E0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29877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lightstock_271859_full_phyllis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25000" b="25000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23353" y="5367338"/>
            <a:ext cx="8343597" cy="804862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>
                <a:latin typeface="Lucida Calligraphy"/>
                <a:cs typeface="Lucida Calligraphy"/>
              </a:rPr>
              <a:t>Praise Him in Loneliness</a:t>
            </a:r>
            <a:endParaRPr lang="en-US" sz="4400" dirty="0">
              <a:latin typeface="Lucida Calligraphy"/>
              <a:cs typeface="Lucida Calligraphy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27863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685800" y="441029"/>
            <a:ext cx="7772400" cy="4004543"/>
          </a:xfrm>
        </p:spPr>
        <p:txBody>
          <a:bodyPr/>
          <a:lstStyle/>
          <a:p>
            <a:r>
              <a:rPr lang="en-US" dirty="0" smtClean="0"/>
              <a:t>The world’s greatest tragedy is </a:t>
            </a:r>
            <a:r>
              <a:rPr lang="en-US" dirty="0" err="1" smtClean="0"/>
              <a:t>unwantedness</a:t>
            </a:r>
            <a:r>
              <a:rPr lang="en-US" dirty="0" smtClean="0"/>
              <a:t>; the world’s greatest disease is loneliness.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subTitle" idx="1"/>
          </p:nvPr>
        </p:nvSpPr>
        <p:spPr>
          <a:xfrm>
            <a:off x="1371600" y="4639624"/>
            <a:ext cx="6400800" cy="999176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Lucida Calligraphy"/>
                <a:cs typeface="Lucida Calligraphy"/>
              </a:rPr>
              <a:t>Mother Teresa</a:t>
            </a:r>
            <a:endParaRPr lang="en-US" sz="4000" dirty="0">
              <a:solidFill>
                <a:schemeClr val="tx1"/>
              </a:solidFill>
              <a:latin typeface="Lucida Calligraphy"/>
              <a:cs typeface="Lucida Calligraphy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35584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062553"/>
            <a:ext cx="4038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dirty="0" smtClean="0"/>
          </a:p>
          <a:p>
            <a:pPr marL="0" indent="0" algn="ctr">
              <a:buNone/>
            </a:pPr>
            <a:r>
              <a:rPr lang="en-US" sz="4400" dirty="0" smtClean="0"/>
              <a:t>Types of loneliness:</a:t>
            </a:r>
            <a:endParaRPr lang="en-US" sz="44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062553"/>
            <a:ext cx="4038600" cy="4525963"/>
          </a:xfrm>
        </p:spPr>
        <p:txBody>
          <a:bodyPr/>
          <a:lstStyle/>
          <a:p>
            <a:r>
              <a:rPr lang="en-US" sz="3600" dirty="0" smtClean="0"/>
              <a:t>Interpersonal</a:t>
            </a:r>
          </a:p>
          <a:p>
            <a:r>
              <a:rPr lang="en-US" sz="3600" dirty="0" smtClean="0"/>
              <a:t>Social</a:t>
            </a:r>
          </a:p>
          <a:p>
            <a:r>
              <a:rPr lang="en-US" sz="3600" dirty="0" smtClean="0"/>
              <a:t>Cultural</a:t>
            </a:r>
          </a:p>
          <a:p>
            <a:r>
              <a:rPr lang="en-US" sz="3600" dirty="0" smtClean="0"/>
              <a:t>Intellectual</a:t>
            </a:r>
          </a:p>
          <a:p>
            <a:r>
              <a:rPr lang="en-US" sz="3600" dirty="0" smtClean="0"/>
              <a:t>Psychological</a:t>
            </a:r>
          </a:p>
          <a:p>
            <a:r>
              <a:rPr lang="en-US" sz="3600" dirty="0" smtClean="0"/>
              <a:t>Existential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32677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907057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400" dirty="0" smtClean="0"/>
              <a:t>Which three types of loneliness did David experience in Psalm 142?</a:t>
            </a:r>
          </a:p>
          <a:p>
            <a:pPr marL="0" indent="0" algn="ctr">
              <a:buNone/>
            </a:pPr>
            <a:endParaRPr lang="en-US" sz="4400" dirty="0"/>
          </a:p>
          <a:p>
            <a:pPr marL="0" indent="0">
              <a:buNone/>
            </a:pPr>
            <a:r>
              <a:rPr lang="en-US" sz="4400" dirty="0" smtClean="0"/>
              <a:t>			(1)</a:t>
            </a:r>
          </a:p>
          <a:p>
            <a:pPr marL="0" indent="0">
              <a:buNone/>
            </a:pPr>
            <a:r>
              <a:rPr lang="en-US" sz="4400" dirty="0" smtClean="0"/>
              <a:t>			(2)</a:t>
            </a:r>
          </a:p>
          <a:p>
            <a:pPr marL="0" indent="0">
              <a:buNone/>
            </a:pPr>
            <a:r>
              <a:rPr lang="en-US" sz="4400" dirty="0" smtClean="0"/>
              <a:t>			(3)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60795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Lucida Calligraphy"/>
                <a:cs typeface="Lucida Calligraphy"/>
              </a:rPr>
              <a:t>Psalm 142</a:t>
            </a:r>
            <a:endParaRPr lang="en-US" dirty="0">
              <a:latin typeface="Lucida Calligraphy"/>
              <a:cs typeface="Lucida Calligraphy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72133" y="1834680"/>
            <a:ext cx="8604593" cy="4604343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 smtClean="0"/>
              <a:t>It is believed David wrote this psalm during the time he was being chased by King Saul. </a:t>
            </a:r>
          </a:p>
          <a:p>
            <a:pPr marL="0" indent="0" algn="ctr">
              <a:buNone/>
            </a:pPr>
            <a:r>
              <a:rPr lang="en-US" dirty="0" smtClean="0"/>
              <a:t>(1 Samuel 22-24)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dirty="0" smtClean="0"/>
              <a:t>David cries out to God because he was alone and only God could hear and help him.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8803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David discovered strength to praise God during this difficult time in</a:t>
            </a:r>
            <a:r>
              <a:rPr lang="en-US" sz="4000" dirty="0" smtClean="0"/>
              <a:t> </a:t>
            </a:r>
          </a:p>
          <a:p>
            <a:pPr marL="0" indent="0" algn="ctr">
              <a:buNone/>
            </a:pPr>
            <a:r>
              <a:rPr lang="en-US" sz="4000" dirty="0" smtClean="0"/>
              <a:t>his </a:t>
            </a:r>
            <a:r>
              <a:rPr lang="en-US" sz="4000" dirty="0" smtClean="0"/>
              <a:t>life</a:t>
            </a:r>
            <a:r>
              <a:rPr lang="en-US" sz="4000" dirty="0" smtClean="0"/>
              <a:t>.</a:t>
            </a:r>
          </a:p>
          <a:p>
            <a:pPr marL="0" indent="0" algn="ctr">
              <a:buNone/>
            </a:pPr>
            <a:endParaRPr lang="en-US" sz="4000" dirty="0"/>
          </a:p>
        </p:txBody>
      </p:sp>
      <p:pic>
        <p:nvPicPr>
          <p:cNvPr id="2" name="Content Placeholder 1" descr="loneliness.gi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0219" r="20219"/>
          <a:stretch>
            <a:fillRect/>
          </a:stretch>
        </p:blipFill>
        <p:spPr>
          <a:xfrm>
            <a:off x="4648200" y="472858"/>
            <a:ext cx="4259868" cy="4773933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1827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17514" y="228060"/>
            <a:ext cx="7912085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  <a:latin typeface="Lucida Calligraphy"/>
                <a:cs typeface="Lucida Calligraphy"/>
              </a:rPr>
              <a:t>Helen Keller</a:t>
            </a:r>
            <a:br>
              <a:rPr lang="en-US" dirty="0">
                <a:solidFill>
                  <a:srgbClr val="000000"/>
                </a:solidFill>
                <a:latin typeface="Lucida Calligraphy"/>
                <a:cs typeface="Lucida Calligraphy"/>
              </a:rPr>
            </a:br>
            <a:endParaRPr lang="en-US" dirty="0"/>
          </a:p>
        </p:txBody>
      </p:sp>
      <p:pic>
        <p:nvPicPr>
          <p:cNvPr id="4" name="Content Placeholder 3" descr="4044211790_cdaeb8d649_z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3403" b="13403"/>
          <a:stretch>
            <a:fillRect/>
          </a:stretch>
        </p:blipFill>
        <p:spPr>
          <a:xfrm>
            <a:off x="252733" y="1371060"/>
            <a:ext cx="4364821" cy="4891551"/>
          </a:xfr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A sense of isolation enfolds me like a cold mist as I sit alone and wait for life’s shut gate.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86403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Lucida Calligraphy"/>
                <a:cs typeface="Lucida Calligraphy"/>
              </a:rPr>
              <a:t>Lesson Learned</a:t>
            </a:r>
            <a:endParaRPr lang="en-US" dirty="0">
              <a:latin typeface="Lucida Calligraphy"/>
              <a:cs typeface="Lucida Calligraphy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A</a:t>
            </a:r>
            <a:r>
              <a:rPr lang="en-US" sz="4000" dirty="0" smtClean="0"/>
              <a:t> man after God’s own heart, David trusted God for deliverance out of his cave of loneliness. </a:t>
            </a:r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 smtClean="0"/>
              <a:t>We, too, can trust God to deliver us out of ours.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41272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9174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What type of witnesses are we to the world if they observe us putting more of our trust in earthly refuges and not in the eternal refuge of a living God?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65858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210</Words>
  <Application>Microsoft Macintosh PowerPoint</Application>
  <PresentationFormat>On-screen Show (4:3)</PresentationFormat>
  <Paragraphs>30</Paragraphs>
  <Slides>9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Slide 1</vt:lpstr>
      <vt:lpstr>The world’s greatest tragedy is unwantedness; the world’s greatest disease is loneliness.</vt:lpstr>
      <vt:lpstr>Slide 3</vt:lpstr>
      <vt:lpstr>Slide 4</vt:lpstr>
      <vt:lpstr>Psalm 142</vt:lpstr>
      <vt:lpstr>Slide 6</vt:lpstr>
      <vt:lpstr>Helen Keller </vt:lpstr>
      <vt:lpstr>Lesson Learned</vt:lpstr>
      <vt:lpstr>Slide 9</vt:lpstr>
    </vt:vector>
  </TitlesOfParts>
  <Company>Women Nationally Active for Christ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Hodges</dc:creator>
  <cp:lastModifiedBy>Phyllis York</cp:lastModifiedBy>
  <cp:revision>8</cp:revision>
  <dcterms:created xsi:type="dcterms:W3CDTF">2016-08-17T18:46:49Z</dcterms:created>
  <dcterms:modified xsi:type="dcterms:W3CDTF">2016-08-17T18:49:38Z</dcterms:modified>
</cp:coreProperties>
</file>