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FC83-7DEF-1D47-9F76-0C9DEEC6AD22}" type="datetimeFigureOut">
              <a:rPr lang="en-US" smtClean="0"/>
              <a:pPr/>
              <a:t>8/17/16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69E-7EBC-2441-AEB4-27EC795CB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684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FC83-7DEF-1D47-9F76-0C9DEEC6AD22}" type="datetimeFigureOut">
              <a:rPr lang="en-US" smtClean="0"/>
              <a:pPr/>
              <a:t>8/17/16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69E-7EBC-2441-AEB4-27EC795CB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374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FC83-7DEF-1D47-9F76-0C9DEEC6AD22}" type="datetimeFigureOut">
              <a:rPr lang="en-US" smtClean="0"/>
              <a:pPr/>
              <a:t>8/17/16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69E-7EBC-2441-AEB4-27EC795CB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228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FC83-7DEF-1D47-9F76-0C9DEEC6AD22}" type="datetimeFigureOut">
              <a:rPr lang="en-US" smtClean="0"/>
              <a:pPr/>
              <a:t>8/17/16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69E-7EBC-2441-AEB4-27EC795CB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481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FC83-7DEF-1D47-9F76-0C9DEEC6AD22}" type="datetimeFigureOut">
              <a:rPr lang="en-US" smtClean="0"/>
              <a:pPr/>
              <a:t>8/17/16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69E-7EBC-2441-AEB4-27EC795CB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304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FC83-7DEF-1D47-9F76-0C9DEEC6AD22}" type="datetimeFigureOut">
              <a:rPr lang="en-US" smtClean="0"/>
              <a:pPr/>
              <a:t>8/17/16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69E-7EBC-2441-AEB4-27EC795CB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525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FC83-7DEF-1D47-9F76-0C9DEEC6AD22}" type="datetimeFigureOut">
              <a:rPr lang="en-US" smtClean="0"/>
              <a:pPr/>
              <a:t>8/17/16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69E-7EBC-2441-AEB4-27EC795CB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78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FC83-7DEF-1D47-9F76-0C9DEEC6AD22}" type="datetimeFigureOut">
              <a:rPr lang="en-US" smtClean="0"/>
              <a:pPr/>
              <a:t>8/17/16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69E-7EBC-2441-AEB4-27EC795CB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506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FC83-7DEF-1D47-9F76-0C9DEEC6AD22}" type="datetimeFigureOut">
              <a:rPr lang="en-US" smtClean="0"/>
              <a:pPr/>
              <a:t>8/17/16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69E-7EBC-2441-AEB4-27EC795CB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555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FC83-7DEF-1D47-9F76-0C9DEEC6AD22}" type="datetimeFigureOut">
              <a:rPr lang="en-US" smtClean="0"/>
              <a:pPr/>
              <a:t>8/17/16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69E-7EBC-2441-AEB4-27EC795CB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476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FC83-7DEF-1D47-9F76-0C9DEEC6AD22}" type="datetimeFigureOut">
              <a:rPr lang="en-US" smtClean="0"/>
              <a:pPr/>
              <a:t>8/17/16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69E-7EBC-2441-AEB4-27EC795CB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989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5FC83-7DEF-1D47-9F76-0C9DEEC6AD22}" type="datetimeFigureOut">
              <a:rPr lang="en-US" smtClean="0"/>
              <a:pPr/>
              <a:t>8/17/16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4C69E-7EBC-2441-AEB4-27EC795CB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206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Unknown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" y="5040646"/>
            <a:ext cx="9144000" cy="1265737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Lucida Calligraphy"/>
                <a:cs typeface="Lucida Calligraphy"/>
              </a:rPr>
              <a:t>Praise Him in Times of Transition</a:t>
            </a:r>
            <a:endParaRPr lang="en-US" sz="4000" dirty="0">
              <a:latin typeface="Lucida Calligraphy"/>
              <a:cs typeface="Lucida Calligraphy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56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5719"/>
          </a:xfrm>
        </p:spPr>
        <p:txBody>
          <a:bodyPr>
            <a:normAutofit fontScale="90000"/>
          </a:bodyPr>
          <a:lstStyle/>
          <a:p>
            <a:endParaRPr lang="en-US" dirty="0">
              <a:latin typeface="Lucida Calligraphy"/>
              <a:cs typeface="Lucida Calligraphy"/>
            </a:endParaRPr>
          </a:p>
        </p:txBody>
      </p:sp>
      <p:pic>
        <p:nvPicPr>
          <p:cNvPr id="10" name="Picture Placeholder 9" descr="5914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503" r="5503"/>
          <a:stretch>
            <a:fillRect/>
          </a:stretch>
        </p:blipFill>
        <p:spPr>
          <a:xfrm>
            <a:off x="1792287" y="612774"/>
            <a:ext cx="5722241" cy="4291681"/>
          </a:xfrm>
        </p:spPr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0" y="4846319"/>
            <a:ext cx="9144000" cy="16456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It </a:t>
            </a:r>
            <a:r>
              <a:rPr lang="en-US" sz="4000" dirty="0" smtClean="0"/>
              <a:t>is inevitable and can throw us off the track we have so carefully walked.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30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49853638-zagandesign-managing-chang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258" r="20258"/>
          <a:stretch>
            <a:fillRect/>
          </a:stretch>
        </p:blipFill>
        <p:spPr>
          <a:xfrm>
            <a:off x="457200" y="1179174"/>
            <a:ext cx="4038600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179174"/>
            <a:ext cx="4242229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smtClean="0">
                <a:latin typeface="Lucida Calligraphy"/>
                <a:cs typeface="Lucida Calligraphy"/>
              </a:rPr>
              <a:t>Transition</a:t>
            </a:r>
            <a:r>
              <a:rPr lang="en-US" sz="4000" smtClean="0"/>
              <a:t> </a:t>
            </a:r>
            <a:r>
              <a:rPr lang="en-US" sz="4000" dirty="0" smtClean="0"/>
              <a:t>is not change itself, but it is the road between the “old normal” and the “new normal.”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87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441030"/>
            <a:ext cx="4038600" cy="5685134"/>
          </a:xfrm>
        </p:spPr>
        <p:txBody>
          <a:bodyPr/>
          <a:lstStyle/>
          <a:p>
            <a:endParaRPr lang="en-US" dirty="0" smtClean="0">
              <a:latin typeface="Lucida Calligraphy"/>
              <a:cs typeface="Lucida Calligraphy"/>
            </a:endParaRPr>
          </a:p>
          <a:p>
            <a:r>
              <a:rPr lang="en-US" dirty="0" smtClean="0">
                <a:latin typeface="Lucida Calligraphy"/>
                <a:cs typeface="Lucida Calligraphy"/>
              </a:rPr>
              <a:t>Date</a:t>
            </a:r>
          </a:p>
          <a:p>
            <a:endParaRPr lang="en-US" dirty="0" smtClean="0">
              <a:latin typeface="Lucida Calligraphy"/>
              <a:cs typeface="Lucida Calligraphy"/>
            </a:endParaRPr>
          </a:p>
          <a:p>
            <a:endParaRPr lang="en-US" dirty="0">
              <a:latin typeface="Lucida Calligraphy"/>
              <a:cs typeface="Lucida Calligraphy"/>
            </a:endParaRPr>
          </a:p>
          <a:p>
            <a:r>
              <a:rPr lang="en-US" dirty="0" smtClean="0">
                <a:latin typeface="Lucida Calligraphy"/>
                <a:cs typeface="Lucida Calligraphy"/>
              </a:rPr>
              <a:t>Time</a:t>
            </a:r>
          </a:p>
          <a:p>
            <a:endParaRPr lang="en-US" dirty="0" smtClean="0">
              <a:latin typeface="Lucida Calligraphy"/>
              <a:cs typeface="Lucida Calligraphy"/>
            </a:endParaRPr>
          </a:p>
          <a:p>
            <a:endParaRPr lang="en-US" dirty="0">
              <a:latin typeface="Lucida Calligraphy"/>
              <a:cs typeface="Lucida Calligraphy"/>
            </a:endParaRPr>
          </a:p>
          <a:p>
            <a:r>
              <a:rPr lang="en-US" dirty="0" smtClean="0">
                <a:latin typeface="Lucida Calligraphy"/>
                <a:cs typeface="Lucida Calligraphy"/>
              </a:rPr>
              <a:t>Location</a:t>
            </a:r>
            <a:endParaRPr lang="en-US" dirty="0">
              <a:latin typeface="Lucida Calligraphy"/>
              <a:cs typeface="Lucida Calligraphy"/>
            </a:endParaRPr>
          </a:p>
        </p:txBody>
      </p:sp>
      <p:pic>
        <p:nvPicPr>
          <p:cNvPr id="2" name="Content Placeholder 1" descr="Unknown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7975" b="7975"/>
          <a:stretch>
            <a:fillRect/>
          </a:stretch>
        </p:blipFill>
        <p:spPr>
          <a:xfrm>
            <a:off x="3871453" y="729718"/>
            <a:ext cx="4815347" cy="5396445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59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55684" y="1600200"/>
            <a:ext cx="424702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>
              <a:latin typeface="Lucida Calligraphy"/>
              <a:cs typeface="Lucida Calligraphy"/>
            </a:endParaRPr>
          </a:p>
          <a:p>
            <a:pPr marL="0" indent="0">
              <a:buNone/>
            </a:pPr>
            <a:endParaRPr lang="en-US" sz="3600" dirty="0">
              <a:latin typeface="Lucida Calligraphy"/>
              <a:cs typeface="Lucida Calligraphy"/>
            </a:endParaRPr>
          </a:p>
          <a:p>
            <a:pPr marL="0" indent="0">
              <a:buNone/>
            </a:pPr>
            <a:r>
              <a:rPr lang="en-US" sz="3600" dirty="0" smtClean="0">
                <a:latin typeface="Lucida Calligraphy"/>
                <a:cs typeface="Lucida Calligraphy"/>
              </a:rPr>
              <a:t>In partnership</a:t>
            </a:r>
          </a:p>
          <a:p>
            <a:pPr marL="0" indent="0">
              <a:buNone/>
            </a:pPr>
            <a:r>
              <a:rPr lang="en-US" sz="3600" dirty="0">
                <a:latin typeface="Lucida Calligraphy"/>
                <a:cs typeface="Lucida Calligraphy"/>
              </a:rPr>
              <a:t>w</a:t>
            </a:r>
            <a:r>
              <a:rPr lang="en-US" sz="3600" dirty="0" smtClean="0">
                <a:latin typeface="Lucida Calligraphy"/>
                <a:cs typeface="Lucida Calligraphy"/>
              </a:rPr>
              <a:t>ith….</a:t>
            </a:r>
            <a:endParaRPr lang="en-US" sz="3600" dirty="0">
              <a:latin typeface="Lucida Calligraphy"/>
              <a:cs typeface="Lucida Calligraphy"/>
            </a:endParaRPr>
          </a:p>
        </p:txBody>
      </p:sp>
      <p:pic>
        <p:nvPicPr>
          <p:cNvPr id="5" name="Content Placeholder 4" descr="logo for ppt.pn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709" r="5709"/>
          <a:stretch>
            <a:fillRect/>
          </a:stretch>
        </p:blipFill>
        <p:spPr>
          <a:xfrm>
            <a:off x="4802709" y="576683"/>
            <a:ext cx="4341291" cy="554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1354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54</Words>
  <Application>Microsoft Macintosh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Women Nationally Active for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7</cp:revision>
  <dcterms:created xsi:type="dcterms:W3CDTF">2016-08-17T18:52:33Z</dcterms:created>
  <dcterms:modified xsi:type="dcterms:W3CDTF">2016-08-17T18:55:05Z</dcterms:modified>
</cp:coreProperties>
</file>