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691C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7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6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ED5D-6F8A-44C7-ADA8-CC9E75105814}" type="datetimeFigureOut">
              <a:rPr lang="en-US" smtClean="0"/>
              <a:t>9/8/11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839C9-7C2C-4FF9-BACC-9C68D328DC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3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ctPPT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141" y="584904"/>
            <a:ext cx="4987636" cy="6858000"/>
          </a:xfrm>
          <a:prstGeom prst="rect">
            <a:avLst/>
          </a:prstGeom>
        </p:spPr>
      </p:pic>
      <p:pic>
        <p:nvPicPr>
          <p:cNvPr id="6" name="Picture 5" descr="Oct11PPT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9141" y="584904"/>
            <a:ext cx="4987636" cy="6858000"/>
          </a:xfrm>
          <a:prstGeom prst="rect">
            <a:avLst/>
          </a:prstGeom>
        </p:spPr>
      </p:pic>
      <p:pic>
        <p:nvPicPr>
          <p:cNvPr id="7" name="Picture 6" descr="Oct11PPT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8190" y="476914"/>
            <a:ext cx="4987636" cy="6858000"/>
          </a:xfrm>
          <a:prstGeom prst="rect">
            <a:avLst/>
          </a:prstGeom>
        </p:spPr>
      </p:pic>
      <p:pic>
        <p:nvPicPr>
          <p:cNvPr id="8" name="Picture 7" descr="Oct11PPT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3856" y="0"/>
            <a:ext cx="4987636" cy="6858000"/>
          </a:xfrm>
          <a:prstGeom prst="rect">
            <a:avLst/>
          </a:prstGeom>
        </p:spPr>
      </p:pic>
      <p:pic>
        <p:nvPicPr>
          <p:cNvPr id="9" name="Picture 8" descr="Oct11PPT5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3856" y="116929"/>
            <a:ext cx="4987636" cy="6858000"/>
          </a:xfrm>
          <a:prstGeom prst="rect">
            <a:avLst/>
          </a:prstGeom>
        </p:spPr>
      </p:pic>
    </p:spTree>
  </p:cSld>
  <p:clrMapOvr>
    <a:masterClrMapping/>
  </p:clrMapOvr>
  <p:transition advTm="116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umbbells-for-PP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656" y="589152"/>
            <a:ext cx="5486400" cy="3657600"/>
          </a:xfrm>
          <a:prstGeom prst="rect">
            <a:avLst/>
          </a:prstGeom>
        </p:spPr>
      </p:pic>
      <p:pic>
        <p:nvPicPr>
          <p:cNvPr id="11" name="Picture 10" descr="bodybuilders-wordsonl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0555" y="3244108"/>
            <a:ext cx="3725880" cy="163768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19896" y="5038531"/>
            <a:ext cx="72525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691CA6"/>
                </a:solidFill>
              </a:rPr>
              <a:t>WOMEN NATIONALLY ACTIVE FOR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smtClean="0">
                <a:solidFill>
                  <a:srgbClr val="691CA6"/>
                </a:solidFill>
              </a:rPr>
              <a:t>CHRIST</a:t>
            </a:r>
            <a:endParaRPr lang="en-US" sz="3200" dirty="0">
              <a:solidFill>
                <a:srgbClr val="691CA6"/>
              </a:solidFill>
            </a:endParaRPr>
          </a:p>
        </p:txBody>
      </p:sp>
    </p:spTree>
  </p:cSld>
  <p:clrMapOvr>
    <a:masterClrMapping/>
  </p:clrMapOvr>
  <p:transition advTm="55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</Words>
  <Application>Microsoft Macintosh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WNAC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Fletcher</dc:creator>
  <cp:lastModifiedBy>Sarah Fletcher</cp:lastModifiedBy>
  <cp:revision>1</cp:revision>
  <dcterms:created xsi:type="dcterms:W3CDTF">2011-09-08T22:58:08Z</dcterms:created>
  <dcterms:modified xsi:type="dcterms:W3CDTF">2011-09-08T23:32:20Z</dcterms:modified>
</cp:coreProperties>
</file>