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Default Extension="gif" ContentType="image/gif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schemeClr val="tx1"/>
    </p:penClr>
  </p:showPr>
  <p:clrMru>
    <a:srgbClr val="691CA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52" d="100"/>
          <a:sy n="152" d="100"/>
        </p:scale>
        <p:origin x="-12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7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tableStyles" Target="tableStyles.xml"/><Relationship Id="rId3" Type="http://schemas.openxmlformats.org/officeDocument/2006/relationships/slide" Target="slides/slide2.xml"/><Relationship Id="rId6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E52BBA-43EC-456A-BFEB-6C28660B9B73}" type="datetimeFigureOut">
              <a:rPr lang="en-US" smtClean="0"/>
              <a:t>10/25/11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AB6870-2DD4-4AD7-92DF-A72F757F895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AB6870-2DD4-4AD7-92DF-A72F757F895E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8ED5D-6F8A-44C7-ADA8-CC9E75105814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Relationship Id="rId5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3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Nov11PosterPP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0"/>
            <a:ext cx="4572000" cy="6858000"/>
          </a:xfrm>
          <a:prstGeom prst="rect">
            <a:avLst/>
          </a:prstGeom>
        </p:spPr>
      </p:pic>
      <p:pic>
        <p:nvPicPr>
          <p:cNvPr id="12" name="Picture 11" descr="woodspoon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4926" y="290966"/>
            <a:ext cx="495300" cy="1981200"/>
          </a:xfrm>
          <a:prstGeom prst="rect">
            <a:avLst/>
          </a:prstGeom>
        </p:spPr>
      </p:pic>
      <p:pic>
        <p:nvPicPr>
          <p:cNvPr id="13" name="Picture 12" descr="woodspoon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62482" y="3852521"/>
            <a:ext cx="495300" cy="1981200"/>
          </a:xfrm>
          <a:prstGeom prst="rect">
            <a:avLst/>
          </a:prstGeom>
        </p:spPr>
      </p:pic>
      <p:pic>
        <p:nvPicPr>
          <p:cNvPr id="14" name="Picture 13" descr="whisk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551" y="3660016"/>
            <a:ext cx="1231900" cy="2044700"/>
          </a:xfrm>
          <a:prstGeom prst="rect">
            <a:avLst/>
          </a:prstGeom>
        </p:spPr>
      </p:pic>
      <p:pic>
        <p:nvPicPr>
          <p:cNvPr id="15" name="Picture 14" descr="whisk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51480" y="704068"/>
            <a:ext cx="1231900" cy="2044700"/>
          </a:xfrm>
          <a:prstGeom prst="rect">
            <a:avLst/>
          </a:prstGeom>
        </p:spPr>
      </p:pic>
    </p:spTree>
  </p:cSld>
  <p:clrMapOvr>
    <a:masterClrMapping/>
  </p:clrMapOvr>
  <p:transition advTm="11649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umbbells-for-PP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656" y="589152"/>
            <a:ext cx="5486400" cy="3657600"/>
          </a:xfrm>
          <a:prstGeom prst="rect">
            <a:avLst/>
          </a:prstGeom>
        </p:spPr>
      </p:pic>
      <p:pic>
        <p:nvPicPr>
          <p:cNvPr id="11" name="Picture 10" descr="bodybuilders-wordsonly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0555" y="3244108"/>
            <a:ext cx="3725880" cy="163768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219896" y="5038531"/>
            <a:ext cx="725253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691CA6"/>
                </a:solidFill>
              </a:rPr>
              <a:t>WOMEN NATIONALLY ACTIVE FOR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smtClean="0">
                <a:solidFill>
                  <a:srgbClr val="691CA6"/>
                </a:solidFill>
              </a:rPr>
              <a:t>CHRIST</a:t>
            </a:r>
            <a:endParaRPr lang="en-US" sz="3200" dirty="0">
              <a:solidFill>
                <a:srgbClr val="691CA6"/>
              </a:solidFill>
            </a:endParaRPr>
          </a:p>
        </p:txBody>
      </p:sp>
    </p:spTree>
  </p:cSld>
  <p:clrMapOvr>
    <a:masterClrMapping/>
  </p:clrMapOvr>
  <p:transition advTm="556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odex">
      <a:dk1>
        <a:sysClr val="windowText" lastClr="000000"/>
      </a:dk1>
      <a:lt1>
        <a:sysClr val="window" lastClr="FFFFFF"/>
      </a:lt1>
      <a:dk2>
        <a:srgbClr val="59564B"/>
      </a:dk2>
      <a:lt2>
        <a:srgbClr val="DFDAC7"/>
      </a:lt2>
      <a:accent1>
        <a:srgbClr val="990000"/>
      </a:accent1>
      <a:accent2>
        <a:srgbClr val="EFAB16"/>
      </a:accent2>
      <a:accent3>
        <a:srgbClr val="78AC35"/>
      </a:accent3>
      <a:accent4>
        <a:srgbClr val="35ACA2"/>
      </a:accent4>
      <a:accent5>
        <a:srgbClr val="4083CF"/>
      </a:accent5>
      <a:accent6>
        <a:srgbClr val="0D335E"/>
      </a:accent6>
      <a:hlink>
        <a:srgbClr val="EF8E1C"/>
      </a:hlink>
      <a:folHlink>
        <a:srgbClr val="FEC60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6</Words>
  <Application>Microsoft Macintosh PowerPoint</Application>
  <PresentationFormat>On-screen Show (4:3)</PresentationFormat>
  <Paragraphs>2</Paragraphs>
  <Slides>2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WNAC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Sarah Fletcher</dc:creator>
  <cp:lastModifiedBy>Sarah Fletcher</cp:lastModifiedBy>
  <cp:revision>2</cp:revision>
  <dcterms:created xsi:type="dcterms:W3CDTF">2011-10-25T17:23:43Z</dcterms:created>
  <dcterms:modified xsi:type="dcterms:W3CDTF">2011-10-25T17:36:32Z</dcterms:modified>
</cp:coreProperties>
</file>