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4.xml" ContentType="application/vnd.openxmlformats-officedocument.presentationml.slide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Default Extension="bin" ContentType="application/vnd.openxmlformats-officedocument.presentationml.printerSettings"/>
  <Default Extension="rels" ContentType="application/vnd.openxmlformats-package.relationships+xml"/>
  <Default Extension="gif" ContentType="image/gif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  <p:clrMru>
    <a:srgbClr val="D3119E"/>
    <a:srgbClr val="691CA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52" d="100"/>
          <a:sy n="152" d="100"/>
        </p:scale>
        <p:origin x="-1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4" Type="http://schemas.openxmlformats.org/officeDocument/2006/relationships/slide" Target="slides/slide3.xml"/><Relationship Id="rId10" Type="http://schemas.openxmlformats.org/officeDocument/2006/relationships/theme" Target="theme/theme1.xml"/><Relationship Id="rId5" Type="http://schemas.openxmlformats.org/officeDocument/2006/relationships/slide" Target="slides/slide4.xml"/><Relationship Id="rId7" Type="http://schemas.openxmlformats.org/officeDocument/2006/relationships/printerSettings" Target="printerSettings/printerSettings1.bin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viewProps" Target="viewProps.xml"/><Relationship Id="rId3" Type="http://schemas.openxmlformats.org/officeDocument/2006/relationships/slide" Target="slides/slide2.xml"/><Relationship Id="rId6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52BBA-43EC-456A-BFEB-6C28660B9B73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B6870-2DD4-4AD7-92DF-A72F757F89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B6870-2DD4-4AD7-92DF-A72F757F895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B6870-2DD4-4AD7-92DF-A72F757F895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B6870-2DD4-4AD7-92DF-A72F757F895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ED5D-6F8A-44C7-ADA8-CC9E75105814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ED5D-6F8A-44C7-ADA8-CC9E75105814}" type="datetimeFigureOut">
              <a:rPr lang="en-US" smtClean="0"/>
              <a:pPr/>
              <a:t>1/4/12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839C9-7C2C-4FF9-BACC-9C68D328DC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09947" y="676818"/>
            <a:ext cx="8188345" cy="5016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LOVE: </a:t>
            </a:r>
            <a:r>
              <a:rPr lang="en-US" sz="3200" i="1" dirty="0" smtClean="0"/>
              <a:t>(</a:t>
            </a:r>
            <a:r>
              <a:rPr lang="en-US" sz="3200" i="1" dirty="0" err="1" smtClean="0"/>
              <a:t>v</a:t>
            </a:r>
            <a:r>
              <a:rPr lang="en-US" sz="3200" i="1" dirty="0" smtClean="0"/>
              <a:t>.) </a:t>
            </a:r>
            <a:r>
              <a:rPr lang="en-US" sz="3200" dirty="0" smtClean="0">
                <a:solidFill>
                  <a:srgbClr val="D3119E"/>
                </a:solidFill>
              </a:rPr>
              <a:t>adore</a:t>
            </a:r>
            <a:r>
              <a:rPr lang="en-US" sz="3200" dirty="0" smtClean="0">
                <a:solidFill>
                  <a:srgbClr val="D3119E"/>
                </a:solidFill>
              </a:rPr>
              <a:t>, like very </a:t>
            </a:r>
            <a:r>
              <a:rPr lang="en-US" sz="3200" dirty="0" smtClean="0">
                <a:solidFill>
                  <a:srgbClr val="D3119E"/>
                </a:solidFill>
              </a:rPr>
              <a:t>much, admire</a:t>
            </a:r>
            <a:r>
              <a:rPr lang="en-US" sz="3200" dirty="0" smtClean="0">
                <a:solidFill>
                  <a:srgbClr val="D3119E"/>
                </a:solidFill>
              </a:rPr>
              <a:t>, adulate, be attached to, be captivated by, be crazy about, be enamored of, be enchanted by, be fascinated with, be fond of,</a:t>
            </a:r>
            <a:r>
              <a:rPr lang="en-US" sz="3200" dirty="0" smtClean="0">
                <a:solidFill>
                  <a:srgbClr val="D3119E"/>
                </a:solidFill>
              </a:rPr>
              <a:t> canonize</a:t>
            </a:r>
            <a:r>
              <a:rPr lang="en-US" sz="3200" dirty="0" smtClean="0">
                <a:solidFill>
                  <a:srgbClr val="D3119E"/>
                </a:solidFill>
              </a:rPr>
              <a:t>, care for, cherish, choose, deify, delight in, dote on, esteem, exalt, fall for, fancy, glorify, go for, gone on, have affection for</a:t>
            </a:r>
            <a:r>
              <a:rPr lang="en-US" sz="3200" smtClean="0">
                <a:solidFill>
                  <a:srgbClr val="D3119E"/>
                </a:solidFill>
              </a:rPr>
              <a:t>,</a:t>
            </a:r>
            <a:r>
              <a:rPr lang="en-US" sz="3200" smtClean="0">
                <a:solidFill>
                  <a:srgbClr val="D3119E"/>
                </a:solidFill>
              </a:rPr>
              <a:t> hold </a:t>
            </a:r>
            <a:r>
              <a:rPr lang="en-US" sz="3200" dirty="0" smtClean="0">
                <a:solidFill>
                  <a:srgbClr val="D3119E"/>
                </a:solidFill>
              </a:rPr>
              <a:t>dear, hold high, idolize, long for, lose one's heart to, prefer, prize, put on pedestal, think the world of, thrive with, treasure, venerate, wild for, worship </a:t>
            </a:r>
            <a:endParaRPr lang="en-US" sz="3200" dirty="0">
              <a:solidFill>
                <a:srgbClr val="D3119E"/>
              </a:solidFill>
            </a:endParaRPr>
          </a:p>
        </p:txBody>
      </p:sp>
    </p:spTree>
  </p:cSld>
  <p:clrMapOvr>
    <a:masterClrMapping/>
  </p:clrMapOvr>
  <p:transition advTm="3473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eart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8650" y="685800"/>
            <a:ext cx="5346700" cy="5486400"/>
          </a:xfrm>
          <a:prstGeom prst="rect">
            <a:avLst/>
          </a:prstGeom>
        </p:spPr>
      </p:pic>
      <p:pic>
        <p:nvPicPr>
          <p:cNvPr id="3" name="Picture 2" descr="loveisaver4pp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816" y="2395416"/>
            <a:ext cx="8764872" cy="1846218"/>
          </a:xfrm>
          <a:prstGeom prst="rect">
            <a:avLst/>
          </a:prstGeom>
        </p:spPr>
      </p:pic>
    </p:spTree>
  </p:cSld>
  <p:clrMapOvr>
    <a:masterClrMapping/>
  </p:clrMapOvr>
  <p:transition advTm="618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eart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8650" y="685800"/>
            <a:ext cx="5346700" cy="5486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027721" y="526414"/>
            <a:ext cx="605052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/>
              <a:t>Fill in your group’s </a:t>
            </a:r>
          </a:p>
          <a:p>
            <a:r>
              <a:rPr lang="en-US" sz="6000" dirty="0" smtClean="0"/>
              <a:t>Date:</a:t>
            </a:r>
          </a:p>
          <a:p>
            <a:endParaRPr lang="en-US" sz="6000" dirty="0" smtClean="0"/>
          </a:p>
          <a:p>
            <a:r>
              <a:rPr lang="en-US" sz="6000" dirty="0" smtClean="0"/>
              <a:t>Time:</a:t>
            </a:r>
          </a:p>
          <a:p>
            <a:endParaRPr lang="en-US" sz="6000" dirty="0" smtClean="0"/>
          </a:p>
          <a:p>
            <a:r>
              <a:rPr lang="en-US" sz="6000" dirty="0" smtClean="0"/>
              <a:t>Place:</a:t>
            </a:r>
            <a:endParaRPr lang="en-US" sz="6000" dirty="0"/>
          </a:p>
        </p:txBody>
      </p:sp>
    </p:spTree>
  </p:cSld>
  <p:clrMapOvr>
    <a:masterClrMapping/>
  </p:clrMapOvr>
  <p:transition advTm="725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umbbells-for-PP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656" y="589152"/>
            <a:ext cx="5486400" cy="3657600"/>
          </a:xfrm>
          <a:prstGeom prst="rect">
            <a:avLst/>
          </a:prstGeom>
        </p:spPr>
      </p:pic>
      <p:pic>
        <p:nvPicPr>
          <p:cNvPr id="11" name="Picture 10" descr="bodybuilders-wordsonly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0555" y="3244108"/>
            <a:ext cx="3725880" cy="163768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219896" y="5038531"/>
            <a:ext cx="725253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691CA6"/>
                </a:solidFill>
              </a:rPr>
              <a:t>WOMEN NATIONALLY ACTIVE FOR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smtClean="0">
                <a:solidFill>
                  <a:srgbClr val="691CA6"/>
                </a:solidFill>
              </a:rPr>
              <a:t>CHRIST</a:t>
            </a:r>
            <a:endParaRPr lang="en-US" sz="3200" dirty="0">
              <a:solidFill>
                <a:srgbClr val="691CA6"/>
              </a:solidFill>
            </a:endParaRPr>
          </a:p>
        </p:txBody>
      </p:sp>
    </p:spTree>
  </p:cSld>
  <p:clrMapOvr>
    <a:masterClrMapping/>
  </p:clrMapOvr>
  <p:transition advTm="436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odex">
      <a:dk1>
        <a:sysClr val="windowText" lastClr="000000"/>
      </a:dk1>
      <a:lt1>
        <a:sysClr val="window" lastClr="FFFFFF"/>
      </a:lt1>
      <a:dk2>
        <a:srgbClr val="59564B"/>
      </a:dk2>
      <a:lt2>
        <a:srgbClr val="DFDAC7"/>
      </a:lt2>
      <a:accent1>
        <a:srgbClr val="990000"/>
      </a:accent1>
      <a:accent2>
        <a:srgbClr val="EFAB16"/>
      </a:accent2>
      <a:accent3>
        <a:srgbClr val="78AC35"/>
      </a:accent3>
      <a:accent4>
        <a:srgbClr val="35ACA2"/>
      </a:accent4>
      <a:accent5>
        <a:srgbClr val="4083CF"/>
      </a:accent5>
      <a:accent6>
        <a:srgbClr val="0D335E"/>
      </a:accent6>
      <a:hlink>
        <a:srgbClr val="EF8E1C"/>
      </a:hlink>
      <a:folHlink>
        <a:srgbClr val="FEC60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140</Words>
  <Application>Microsoft Macintosh PowerPoint</Application>
  <PresentationFormat>On-screen Show (4:3)</PresentationFormat>
  <Paragraphs>11</Paragraphs>
  <Slides>4</Slides>
  <Notes>3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WNAC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Sarah Fletcher</dc:creator>
  <cp:lastModifiedBy>Sarah Fletcher</cp:lastModifiedBy>
  <cp:revision>4</cp:revision>
  <dcterms:created xsi:type="dcterms:W3CDTF">2012-01-04T19:22:08Z</dcterms:created>
  <dcterms:modified xsi:type="dcterms:W3CDTF">2012-01-04T20:15:39Z</dcterms:modified>
</cp:coreProperties>
</file>