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tags/tag1.xml" ContentType="application/vnd.openxmlformats-officedocument.presentationml.tag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E64FD8"/>
    <a:srgbClr val="2F0668"/>
    <a:srgbClr val="8CCEFF"/>
    <a:srgbClr val="691C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52BBA-43EC-456A-BFEB-6C28660B9B73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B6870-2DD4-4AD7-92DF-A72F757F8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B6870-2DD4-4AD7-92DF-A72F757F895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2F0668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ED5D-6F8A-44C7-ADA8-CC9E75105814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gif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24530" y="1304053"/>
            <a:ext cx="74243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smtClean="0">
                <a:solidFill>
                  <a:srgbClr val="8CCEFF"/>
                </a:solidFill>
              </a:rPr>
              <a:t>Ponder</a:t>
            </a:r>
          </a:p>
          <a:p>
            <a:pPr algn="ctr"/>
            <a:r>
              <a:rPr lang="en-US" sz="6000" i="1" dirty="0" smtClean="0">
                <a:solidFill>
                  <a:srgbClr val="8CCEFF"/>
                </a:solidFill>
              </a:rPr>
              <a:t>the </a:t>
            </a:r>
          </a:p>
          <a:p>
            <a:pPr algn="ctr"/>
            <a:r>
              <a:rPr lang="en-US" sz="6000" i="1" dirty="0" smtClean="0">
                <a:solidFill>
                  <a:srgbClr val="8CCEFF"/>
                </a:solidFill>
              </a:rPr>
              <a:t>Promise </a:t>
            </a:r>
          </a:p>
          <a:p>
            <a:pPr algn="ctr"/>
            <a:r>
              <a:rPr lang="en-US" sz="6000" i="1" dirty="0" smtClean="0">
                <a:solidFill>
                  <a:srgbClr val="8CCEFF"/>
                </a:solidFill>
              </a:rPr>
              <a:t>of</a:t>
            </a:r>
            <a:endParaRPr lang="en-US" sz="6000" i="1" dirty="0">
              <a:solidFill>
                <a:srgbClr val="8CCEFF"/>
              </a:solidFill>
            </a:endParaRPr>
          </a:p>
        </p:txBody>
      </p:sp>
    </p:spTree>
  </p:cSld>
  <p:clrMapOvr>
    <a:masterClrMapping/>
  </p:clrMapOvr>
  <p:transition advTm="106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joy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8187" r="-18187"/>
          <a:stretch>
            <a:fillRect/>
          </a:stretch>
        </p:blipFill>
        <p:spPr>
          <a:xfrm>
            <a:off x="-1669240" y="0"/>
            <a:ext cx="12469964" cy="6858000"/>
          </a:xfrm>
        </p:spPr>
      </p:pic>
    </p:spTree>
  </p:cSld>
  <p:clrMapOvr>
    <a:masterClrMapping/>
  </p:clrMapOvr>
  <p:transition advTm="32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7656" y="509702"/>
            <a:ext cx="7704774" cy="5798906"/>
          </a:xfrm>
          <a:prstGeom prst="roundRect">
            <a:avLst/>
          </a:prstGeom>
          <a:effectLst>
            <a:glow rad="228600">
              <a:schemeClr val="accent4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896" y="5038531"/>
            <a:ext cx="72525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691CA6"/>
                </a:solidFill>
              </a:rPr>
              <a:t>WOMEN</a:t>
            </a:r>
            <a:r>
              <a:rPr lang="en-US" sz="3200" dirty="0" smtClean="0">
                <a:solidFill>
                  <a:srgbClr val="691CA6"/>
                </a:solidFill>
              </a:rPr>
              <a:t> ACTIVE </a:t>
            </a:r>
            <a:r>
              <a:rPr lang="en-US" sz="3200" dirty="0" smtClean="0">
                <a:solidFill>
                  <a:srgbClr val="691CA6"/>
                </a:solidFill>
              </a:rPr>
              <a:t>FOR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smtClean="0">
                <a:solidFill>
                  <a:srgbClr val="691CA6"/>
                </a:solidFill>
              </a:rPr>
              <a:t>CHRIST</a:t>
            </a:r>
            <a:endParaRPr lang="en-US" sz="3200" dirty="0">
              <a:solidFill>
                <a:srgbClr val="691CA6"/>
              </a:solidFill>
            </a:endParaRPr>
          </a:p>
        </p:txBody>
      </p:sp>
    </p:spTree>
  </p:cSld>
  <p:clrMapOvr>
    <a:masterClrMapping/>
  </p:clrMapOvr>
  <p:transition advTm="494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7656" y="401077"/>
            <a:ext cx="7704774" cy="5924242"/>
          </a:xfrm>
          <a:prstGeom prst="roundRect">
            <a:avLst/>
          </a:prstGeom>
          <a:effectLst>
            <a:glow rad="228600">
              <a:schemeClr val="accent4">
                <a:alpha val="75000"/>
              </a:schemeClr>
            </a:glow>
            <a:outerShdw blurRad="40000" dist="23000" dir="5400000" rotWithShape="0">
              <a:srgbClr val="E64FD8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 descr="dumbbells-for-P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656" y="589152"/>
            <a:ext cx="5486400" cy="3657600"/>
          </a:xfrm>
          <a:prstGeom prst="rect">
            <a:avLst/>
          </a:prstGeom>
          <a:effectLst>
            <a:outerShdw blurRad="647700" dist="38100" dir="2700000">
              <a:schemeClr val="tx1">
                <a:alpha val="43000"/>
              </a:schemeClr>
            </a:outerShdw>
          </a:effectLst>
        </p:spPr>
      </p:pic>
      <p:pic>
        <p:nvPicPr>
          <p:cNvPr id="11" name="Picture 10" descr="bodybuilders-wordsonly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0555" y="3244108"/>
            <a:ext cx="3725880" cy="1637683"/>
          </a:xfrm>
          <a:prstGeom prst="rect">
            <a:avLst/>
          </a:prstGeom>
          <a:effectLst>
            <a:outerShdw blurRad="127000" dist="38100" dir="2700000">
              <a:schemeClr val="tx1">
                <a:alpha val="43000"/>
              </a:scheme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994288" y="5330919"/>
            <a:ext cx="72525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691CA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WOMEN NATIONALLY ACTIVE FOR</a:t>
            </a:r>
            <a:r>
              <a:rPr lang="en-US" sz="3200" dirty="0" smtClean="0">
                <a:solidFill>
                  <a:srgbClr val="6600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691CA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CHRIST</a:t>
            </a:r>
            <a:endParaRPr lang="en-US" sz="3200" dirty="0">
              <a:solidFill>
                <a:srgbClr val="691CA6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9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0.1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14</Words>
  <Application>Microsoft Macintosh PowerPoint</Application>
  <PresentationFormat>On-screen Show (4:3)</PresentationFormat>
  <Paragraphs>7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WNAC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Fletcher</dc:creator>
  <cp:lastModifiedBy>Sarah Fletcher</cp:lastModifiedBy>
  <cp:revision>5</cp:revision>
  <dcterms:created xsi:type="dcterms:W3CDTF">2011-11-17T14:07:18Z</dcterms:created>
  <dcterms:modified xsi:type="dcterms:W3CDTF">2011-11-17T14:44:10Z</dcterms:modified>
</cp:coreProperties>
</file>